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63" r:id="rId2"/>
    <p:sldId id="304" r:id="rId3"/>
    <p:sldId id="314" r:id="rId4"/>
    <p:sldId id="315" r:id="rId5"/>
    <p:sldId id="317" r:id="rId6"/>
    <p:sldId id="316" r:id="rId7"/>
    <p:sldId id="318" r:id="rId8"/>
    <p:sldId id="319" r:id="rId9"/>
    <p:sldId id="320" r:id="rId10"/>
    <p:sldId id="321" r:id="rId11"/>
    <p:sldId id="322" r:id="rId12"/>
    <p:sldId id="323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5" autoAdjust="0"/>
    <p:restoredTop sz="97386" autoAdjust="0"/>
  </p:normalViewPr>
  <p:slideViewPr>
    <p:cSldViewPr snapToGrid="0">
      <p:cViewPr varScale="1">
        <p:scale>
          <a:sx n="165" d="100"/>
          <a:sy n="165" d="100"/>
        </p:scale>
        <p:origin x="6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329ba36e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329ba36e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5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7491-6E31-0245-BDC1-34C2FC61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CCB57-98E8-294D-8BB2-1E06E45BC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C82C7-F03F-C848-9CF4-550A135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24B6-1D23-D44B-A1FC-A551C7EF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54780-0C09-D242-8204-B784EA5A5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DAF84-F677-E544-89D3-C22D0A98B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E6E1-1EB5-CD4D-A8A9-30413F13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5FFC4-0541-D24D-BA7A-EC294B55E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01B9-A399-EC4E-92B1-ED4CB3C8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5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90250" y="1239864"/>
            <a:ext cx="6367800" cy="3301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000" dirty="0"/>
              <a:t>Which actor in a Western film has the highest IMDB average? </a:t>
            </a:r>
            <a:endParaRPr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7A8E-DCE0-8A45-8BBF-E0520B2B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214BA-D935-4B40-8E97-6A182A6B0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00DE9-C8BB-CC40-BAAB-2F19862F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2386-184E-F447-99A8-B175AD59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F05C-1E19-D74B-8C2A-3AAB51E62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6236B-D442-4F4C-AD2F-73AC9AAF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0781-A49C-C942-9F59-F21A305C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F75A2-93FC-374B-BF3B-0E2662FC5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88977-CE5E-9749-81C2-6FF3699F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EDF5-B438-BB4D-A73B-04CB3E12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F64FE-4948-DC43-BE65-48B7338E4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4D125-43E8-4444-8D1C-EBC3D100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8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05FC-9B43-6646-9CB5-1443CB17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C079-499D-0F49-A83E-841FC567A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DB930-B092-3047-96E8-BE307EB0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3AE-C360-184C-90BE-0727039D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89783-489C-5540-A2EB-8A6AC36C9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2ADE0-04B6-0B4B-B89E-998DF157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0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DA4E-6112-A547-AFF6-AB481582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17364-E443-5F4C-9A7C-0A64608A3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BD9F0-2CDD-B049-8A46-A5A56EE3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86"/>
            <a:ext cx="9144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0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6443</TotalTime>
  <Words>16</Words>
  <Application>Microsoft Macintosh PowerPoint</Application>
  <PresentationFormat>On-screen Show (16:9)</PresentationFormat>
  <Paragraphs>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Roboto</vt:lpstr>
      <vt:lpstr>Simple Light</vt:lpstr>
      <vt:lpstr>$Putting it together</vt:lpstr>
      <vt:lpstr>Which actor in a Western film has the highest IMDB average?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34</cp:revision>
  <dcterms:modified xsi:type="dcterms:W3CDTF">2021-12-06T04:36:11Z</dcterms:modified>
</cp:coreProperties>
</file>